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96" r:id="rId6"/>
    <p:sldId id="277" r:id="rId7"/>
    <p:sldId id="289" r:id="rId8"/>
    <p:sldId id="258" r:id="rId9"/>
    <p:sldId id="278" r:id="rId10"/>
    <p:sldId id="266" r:id="rId11"/>
    <p:sldId id="297" r:id="rId12"/>
    <p:sldId id="298" r:id="rId13"/>
    <p:sldId id="299" r:id="rId14"/>
    <p:sldId id="276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60809-FCFB-44CE-9756-9B7077569CD4}" v="12" dt="2024-06-15T08:08:05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56" y="4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승현" userId="52386040-8914-4c78-b32c-557da863bdb6" providerId="ADAL" clId="{4A660809-FCFB-44CE-9756-9B7077569CD4}"/>
    <pc:docChg chg="undo custSel addSld delSld modSld">
      <pc:chgData name="유승현" userId="52386040-8914-4c78-b32c-557da863bdb6" providerId="ADAL" clId="{4A660809-FCFB-44CE-9756-9B7077569CD4}" dt="2024-06-15T08:34:43.904" v="135" actId="478"/>
      <pc:docMkLst>
        <pc:docMk/>
      </pc:docMkLst>
      <pc:sldChg chg="modSp mod">
        <pc:chgData name="유승현" userId="52386040-8914-4c78-b32c-557da863bdb6" providerId="ADAL" clId="{4A660809-FCFB-44CE-9756-9B7077569CD4}" dt="2024-06-15T08:08:54.018" v="134" actId="1076"/>
        <pc:sldMkLst>
          <pc:docMk/>
          <pc:sldMk cId="2069393026" sldId="278"/>
        </pc:sldMkLst>
        <pc:picChg chg="mod">
          <ac:chgData name="유승현" userId="52386040-8914-4c78-b32c-557da863bdb6" providerId="ADAL" clId="{4A660809-FCFB-44CE-9756-9B7077569CD4}" dt="2024-06-15T08:08:54.018" v="134" actId="1076"/>
          <ac:picMkLst>
            <pc:docMk/>
            <pc:sldMk cId="2069393026" sldId="278"/>
            <ac:picMk id="12" creationId="{0D16C2C8-090C-21ED-3D6B-2C1CA1777120}"/>
          </ac:picMkLst>
        </pc:picChg>
      </pc:sldChg>
      <pc:sldChg chg="addSp modSp mod">
        <pc:chgData name="유승현" userId="52386040-8914-4c78-b32c-557da863bdb6" providerId="ADAL" clId="{4A660809-FCFB-44CE-9756-9B7077569CD4}" dt="2024-06-15T07:56:17.974" v="105" actId="1036"/>
        <pc:sldMkLst>
          <pc:docMk/>
          <pc:sldMk cId="1844941827" sldId="289"/>
        </pc:sldMkLst>
        <pc:spChg chg="mod">
          <ac:chgData name="유승현" userId="52386040-8914-4c78-b32c-557da863bdb6" providerId="ADAL" clId="{4A660809-FCFB-44CE-9756-9B7077569CD4}" dt="2024-06-15T07:56:17.974" v="105" actId="1036"/>
          <ac:spMkLst>
            <pc:docMk/>
            <pc:sldMk cId="1844941827" sldId="289"/>
            <ac:spMk id="3" creationId="{D4A2EB3F-4D60-451F-8F45-7D6654D2FCD9}"/>
          </ac:spMkLst>
        </pc:spChg>
        <pc:spChg chg="mod">
          <ac:chgData name="유승현" userId="52386040-8914-4c78-b32c-557da863bdb6" providerId="ADAL" clId="{4A660809-FCFB-44CE-9756-9B7077569CD4}" dt="2024-06-15T07:56:09.907" v="102" actId="1076"/>
          <ac:spMkLst>
            <pc:docMk/>
            <pc:sldMk cId="1844941827" sldId="289"/>
            <ac:spMk id="4" creationId="{AC1C80FB-53F9-42EE-B1E6-D0F998EC5DFA}"/>
          </ac:spMkLst>
        </pc:spChg>
        <pc:spChg chg="mod">
          <ac:chgData name="유승현" userId="52386040-8914-4c78-b32c-557da863bdb6" providerId="ADAL" clId="{4A660809-FCFB-44CE-9756-9B7077569CD4}" dt="2024-06-15T07:55:18.521" v="25" actId="20577"/>
          <ac:spMkLst>
            <pc:docMk/>
            <pc:sldMk cId="1844941827" sldId="289"/>
            <ac:spMk id="5" creationId="{E81BA2B5-6A90-4204-ABDD-7183FBB03A02}"/>
          </ac:spMkLst>
        </pc:spChg>
        <pc:spChg chg="mod">
          <ac:chgData name="유승현" userId="52386040-8914-4c78-b32c-557da863bdb6" providerId="ADAL" clId="{4A660809-FCFB-44CE-9756-9B7077569CD4}" dt="2024-06-15T07:56:05.343" v="100" actId="1076"/>
          <ac:spMkLst>
            <pc:docMk/>
            <pc:sldMk cId="1844941827" sldId="289"/>
            <ac:spMk id="6" creationId="{7E7D4C34-22A0-4D54-A07D-E1E9A11463E5}"/>
          </ac:spMkLst>
        </pc:spChg>
        <pc:spChg chg="mod">
          <ac:chgData name="유승현" userId="52386040-8914-4c78-b32c-557da863bdb6" providerId="ADAL" clId="{4A660809-FCFB-44CE-9756-9B7077569CD4}" dt="2024-06-15T07:56:02.811" v="99" actId="1076"/>
          <ac:spMkLst>
            <pc:docMk/>
            <pc:sldMk cId="1844941827" sldId="289"/>
            <ac:spMk id="7" creationId="{301D392D-FB66-47A0-B628-5ADE822A2CFF}"/>
          </ac:spMkLst>
        </pc:spChg>
        <pc:spChg chg="mod">
          <ac:chgData name="유승현" userId="52386040-8914-4c78-b32c-557da863bdb6" providerId="ADAL" clId="{4A660809-FCFB-44CE-9756-9B7077569CD4}" dt="2024-06-15T07:56:00.099" v="98" actId="1076"/>
          <ac:spMkLst>
            <pc:docMk/>
            <pc:sldMk cId="1844941827" sldId="289"/>
            <ac:spMk id="8" creationId="{51C26CE0-2506-4B44-A26F-C12BFA5B18B5}"/>
          </ac:spMkLst>
        </pc:spChg>
        <pc:spChg chg="mod">
          <ac:chgData name="유승현" userId="52386040-8914-4c78-b32c-557da863bdb6" providerId="ADAL" clId="{4A660809-FCFB-44CE-9756-9B7077569CD4}" dt="2024-06-15T07:55:55.816" v="97" actId="1076"/>
          <ac:spMkLst>
            <pc:docMk/>
            <pc:sldMk cId="1844941827" sldId="289"/>
            <ac:spMk id="9" creationId="{868F40F8-BF35-45E9-B3DD-5436362D746E}"/>
          </ac:spMkLst>
        </pc:spChg>
        <pc:spChg chg="mod">
          <ac:chgData name="유승현" userId="52386040-8914-4c78-b32c-557da863bdb6" providerId="ADAL" clId="{4A660809-FCFB-44CE-9756-9B7077569CD4}" dt="2024-06-15T07:55:53.634" v="96" actId="1076"/>
          <ac:spMkLst>
            <pc:docMk/>
            <pc:sldMk cId="1844941827" sldId="289"/>
            <ac:spMk id="10" creationId="{7F39C97C-2DDC-4706-B96C-B02FAE53A426}"/>
          </ac:spMkLst>
        </pc:spChg>
        <pc:spChg chg="add mod">
          <ac:chgData name="유승현" userId="52386040-8914-4c78-b32c-557da863bdb6" providerId="ADAL" clId="{4A660809-FCFB-44CE-9756-9B7077569CD4}" dt="2024-06-15T07:56:07.355" v="101" actId="1076"/>
          <ac:spMkLst>
            <pc:docMk/>
            <pc:sldMk cId="1844941827" sldId="289"/>
            <ac:spMk id="14" creationId="{E5332451-1378-DF59-2C19-10E2F09E8A0F}"/>
          </ac:spMkLst>
        </pc:spChg>
        <pc:spChg chg="add mod">
          <ac:chgData name="유승현" userId="52386040-8914-4c78-b32c-557da863bdb6" providerId="ADAL" clId="{4A660809-FCFB-44CE-9756-9B7077569CD4}" dt="2024-06-15T07:56:10.411" v="103" actId="1076"/>
          <ac:spMkLst>
            <pc:docMk/>
            <pc:sldMk cId="1844941827" sldId="289"/>
            <ac:spMk id="15" creationId="{ED217A7B-DCAC-2907-7183-D9CC7C02C48E}"/>
          </ac:spMkLst>
        </pc:spChg>
      </pc:sldChg>
      <pc:sldChg chg="addSp delSp modSp add mod delAnim modAnim">
        <pc:chgData name="유승현" userId="52386040-8914-4c78-b32c-557da863bdb6" providerId="ADAL" clId="{4A660809-FCFB-44CE-9756-9B7077569CD4}" dt="2024-06-15T08:34:43.904" v="135" actId="478"/>
        <pc:sldMkLst>
          <pc:docMk/>
          <pc:sldMk cId="2285151182" sldId="298"/>
        </pc:sldMkLst>
        <pc:spChg chg="del">
          <ac:chgData name="유승현" userId="52386040-8914-4c78-b32c-557da863bdb6" providerId="ADAL" clId="{4A660809-FCFB-44CE-9756-9B7077569CD4}" dt="2024-06-15T07:56:31.434" v="106" actId="478"/>
          <ac:spMkLst>
            <pc:docMk/>
            <pc:sldMk cId="2285151182" sldId="298"/>
            <ac:spMk id="2" creationId="{A29DE7F2-E890-4744-88DD-A75F5E300513}"/>
          </ac:spMkLst>
        </pc:spChg>
        <pc:spChg chg="add mod">
          <ac:chgData name="유승현" userId="52386040-8914-4c78-b32c-557da863bdb6" providerId="ADAL" clId="{4A660809-FCFB-44CE-9756-9B7077569CD4}" dt="2024-06-15T07:56:31.434" v="106" actId="478"/>
          <ac:spMkLst>
            <pc:docMk/>
            <pc:sldMk cId="2285151182" sldId="298"/>
            <ac:spMk id="4" creationId="{0C605B5D-1B3E-4018-65A8-C39355B5FB56}"/>
          </ac:spMkLst>
        </pc:spChg>
        <pc:picChg chg="add del mod">
          <ac:chgData name="유승현" userId="52386040-8914-4c78-b32c-557da863bdb6" providerId="ADAL" clId="{4A660809-FCFB-44CE-9756-9B7077569CD4}" dt="2024-06-15T08:07:43.448" v="127" actId="478"/>
          <ac:picMkLst>
            <pc:docMk/>
            <pc:sldMk cId="2285151182" sldId="298"/>
            <ac:picMk id="5" creationId="{1366EF43-76C2-9692-95B1-A3FA9D4D002D}"/>
          </ac:picMkLst>
        </pc:picChg>
        <pc:picChg chg="add del mod">
          <ac:chgData name="유승현" userId="52386040-8914-4c78-b32c-557da863bdb6" providerId="ADAL" clId="{4A660809-FCFB-44CE-9756-9B7077569CD4}" dt="2024-06-15T08:34:43.904" v="135" actId="478"/>
          <ac:picMkLst>
            <pc:docMk/>
            <pc:sldMk cId="2285151182" sldId="298"/>
            <ac:picMk id="6" creationId="{08E8A479-1EEA-4490-594D-8558B3BB259B}"/>
          </ac:picMkLst>
        </pc:picChg>
      </pc:sldChg>
      <pc:sldChg chg="add del">
        <pc:chgData name="유승현" userId="52386040-8914-4c78-b32c-557da863bdb6" providerId="ADAL" clId="{4A660809-FCFB-44CE-9756-9B7077569CD4}" dt="2024-06-15T07:54:46.076" v="3" actId="47"/>
        <pc:sldMkLst>
          <pc:docMk/>
          <pc:sldMk cId="656162766" sldId="299"/>
        </pc:sldMkLst>
      </pc:sldChg>
      <pc:sldChg chg="addSp modSp add mod">
        <pc:chgData name="유승현" userId="52386040-8914-4c78-b32c-557da863bdb6" providerId="ADAL" clId="{4A660809-FCFB-44CE-9756-9B7077569CD4}" dt="2024-06-15T08:04:07.734" v="125" actId="14100"/>
        <pc:sldMkLst>
          <pc:docMk/>
          <pc:sldMk cId="2640575221" sldId="299"/>
        </pc:sldMkLst>
        <pc:picChg chg="add mod">
          <ac:chgData name="유승현" userId="52386040-8914-4c78-b32c-557da863bdb6" providerId="ADAL" clId="{4A660809-FCFB-44CE-9756-9B7077569CD4}" dt="2024-06-15T08:04:07.734" v="125" actId="14100"/>
          <ac:picMkLst>
            <pc:docMk/>
            <pc:sldMk cId="2640575221" sldId="299"/>
            <ac:picMk id="3" creationId="{437EA0B5-6E0E-C96E-2BBF-E55E6FD04301}"/>
          </ac:picMkLst>
        </pc:picChg>
        <pc:picChg chg="add mod">
          <ac:chgData name="유승현" userId="52386040-8914-4c78-b32c-557da863bdb6" providerId="ADAL" clId="{4A660809-FCFB-44CE-9756-9B7077569CD4}" dt="2024-06-15T08:04:03.688" v="124" actId="14100"/>
          <ac:picMkLst>
            <pc:docMk/>
            <pc:sldMk cId="2640575221" sldId="299"/>
            <ac:picMk id="6" creationId="{2ED5EBCA-A3C7-0A16-B64D-196119585C24}"/>
          </ac:picMkLst>
        </pc:picChg>
      </pc:sldChg>
      <pc:sldChg chg="add del">
        <pc:chgData name="유승현" userId="52386040-8914-4c78-b32c-557da863bdb6" providerId="ADAL" clId="{4A660809-FCFB-44CE-9756-9B7077569CD4}" dt="2024-06-15T07:54:52.850" v="5" actId="47"/>
        <pc:sldMkLst>
          <pc:docMk/>
          <pc:sldMk cId="3313733268" sldId="29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4DC2F0-1494-4012-98C6-0C32B96C5883}" type="datetime1">
              <a:rPr lang="ko-KR" altLang="en-US" smtClean="0">
                <a:latin typeface="+mj-ea"/>
                <a:ea typeface="+mj-ea"/>
              </a:rPr>
              <a:t>2024-06-15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B577933-6CF4-4A80-8F7D-D574BAC42BBA}" type="datetime1">
              <a:rPr lang="ko-KR" altLang="en-US" smtClean="0"/>
              <a:pPr/>
              <a:t>2024-06-15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175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7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5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1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10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54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3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7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US" altLang="ko-KR" dirty="0"/>
              <a:t>202013833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ko-KR" altLang="en-US" dirty="0"/>
              <a:t>유승현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502C7-CF83-9459-82E0-1CD37CA6E198}"/>
              </a:ext>
            </a:extLst>
          </p:cNvPr>
          <p:cNvSpPr txBox="1"/>
          <p:nvPr/>
        </p:nvSpPr>
        <p:spPr>
          <a:xfrm>
            <a:off x="2231923" y="1396181"/>
            <a:ext cx="78461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전북대학교 </a:t>
            </a:r>
            <a:r>
              <a:rPr lang="en-US" altLang="ko-KR" sz="5400" dirty="0"/>
              <a:t>[</a:t>
            </a:r>
            <a:r>
              <a:rPr lang="ko-KR" altLang="en-US" sz="5400" dirty="0" err="1"/>
              <a:t>임베디드시스템</a:t>
            </a:r>
            <a:r>
              <a:rPr lang="en-US" altLang="ko-KR" sz="5400" dirty="0"/>
              <a:t>]1</a:t>
            </a:r>
            <a:r>
              <a:rPr lang="ko-KR" altLang="en-US" sz="5400" dirty="0"/>
              <a:t>분반 </a:t>
            </a:r>
            <a:endParaRPr lang="en-US" altLang="ko-KR" sz="5400" dirty="0"/>
          </a:p>
          <a:p>
            <a:endParaRPr lang="en-US" altLang="ko-KR" sz="54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605B5D-1B3E-4018-65A8-C39355B5F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 descr="실내, 벽, 방, 거울이(가) 표시된 사진&#10;&#10;자동 생성된 설명">
            <a:extLst>
              <a:ext uri="{FF2B5EF4-FFF2-40B4-BE49-F238E27FC236}">
                <a16:creationId xmlns:a16="http://schemas.microsoft.com/office/drawing/2014/main" id="{437EA0B5-6E0E-C96E-2BBF-E55E6FD0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6" y="0"/>
            <a:ext cx="6545179" cy="6804860"/>
          </a:xfrm>
          <a:prstGeom prst="rect">
            <a:avLst/>
          </a:prstGeom>
        </p:spPr>
      </p:pic>
      <p:pic>
        <p:nvPicPr>
          <p:cNvPr id="6" name="그림 5" descr="실내, 벽, 사람, 침대이(가) 표시된 사진&#10;&#10;자동 생성된 설명">
            <a:extLst>
              <a:ext uri="{FF2B5EF4-FFF2-40B4-BE49-F238E27FC236}">
                <a16:creationId xmlns:a16="http://schemas.microsoft.com/office/drawing/2014/main" id="{2ED5EBCA-A3C7-0A16-B64D-196119585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2716" y="0"/>
            <a:ext cx="5807242" cy="68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202013833</a:t>
            </a:r>
          </a:p>
          <a:p>
            <a:pPr rtl="0"/>
            <a:r>
              <a:rPr lang="ko-KR" altLang="en-US" dirty="0"/>
              <a:t>유승현</a:t>
            </a:r>
            <a:endParaRPr lang="en-US" altLang="ko-KR" dirty="0"/>
          </a:p>
          <a:p>
            <a:pPr rtl="0"/>
            <a:r>
              <a:rPr lang="ko-KR" altLang="en-US" dirty="0"/>
              <a:t>까다로운 </a:t>
            </a:r>
            <a:r>
              <a:rPr lang="ko-KR" altLang="en-US" dirty="0" err="1"/>
              <a:t>알림시계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1CD5B-3CE2-5637-DBAC-13A4F827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EA60FE-DEF3-6005-104D-CBB64ADE9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제작 목적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CCE50-438F-15B3-6AB2-980C5A897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제품 소개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1C58F3-3898-171A-1266-C5138E594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알고리즘 및 코드 설명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F9266A-8421-D65F-F572-29DC668CED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동작 영상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B3EE96C-FE4D-F381-0AEB-208A3F15D3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어떠한 용도로 사용되는지 밝힘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84E67E4-619C-B4A7-D593-24700AB9A3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제품의 부품 및 구성을 소개함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71BD15-D99B-13DE-359B-B274661FCF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알고리즘 및 주요 코드를 설명함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1D937AD-C194-C013-50C7-28C6F2C365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동작 시현 영상을 보여줌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17ABA25C-F420-7AA2-3BFD-6FD75EB4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B908ACF6-6996-E9C2-AF5D-4B356393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B9A3FBF-B165-8BB1-41D6-12C6645A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83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 dirty="0"/>
              <a:t>까다로운</a:t>
            </a:r>
            <a:br>
              <a:rPr lang="en-US" altLang="ko-KR" dirty="0"/>
            </a:br>
            <a:r>
              <a:rPr lang="ko-KR" altLang="en-US" dirty="0"/>
              <a:t> 알람시계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7112411" cy="25193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800" dirty="0"/>
              <a:t>까다로운 </a:t>
            </a:r>
            <a:r>
              <a:rPr lang="ko-KR" altLang="en-US" sz="1800" dirty="0" err="1"/>
              <a:t>알람시계는</a:t>
            </a:r>
            <a:r>
              <a:rPr lang="ko-KR" altLang="en-US" sz="1800" dirty="0"/>
              <a:t> 알람을 여러 번 맞추어도 다시 잠드는 사람들을 위해 기획</a:t>
            </a:r>
            <a:r>
              <a:rPr lang="en-US" altLang="ko-KR" sz="1800" dirty="0"/>
              <a:t>.</a:t>
            </a:r>
          </a:p>
          <a:p>
            <a:pPr rtl="0"/>
            <a:r>
              <a:rPr lang="ko-KR" altLang="en-US" sz="1800" dirty="0"/>
              <a:t>카메라와 </a:t>
            </a:r>
            <a:r>
              <a:rPr lang="en-US" altLang="ko-KR" sz="1800" dirty="0"/>
              <a:t>OpenCV </a:t>
            </a:r>
            <a:r>
              <a:rPr lang="ko-KR" altLang="en-US" sz="1800" dirty="0"/>
              <a:t>사람 감지 기능과 </a:t>
            </a:r>
            <a:r>
              <a:rPr lang="en-US" altLang="ko-KR" sz="1800" dirty="0"/>
              <a:t>RIP</a:t>
            </a:r>
            <a:r>
              <a:rPr lang="ko-KR" altLang="en-US" sz="1800" dirty="0" err="1"/>
              <a:t>센서등을</a:t>
            </a:r>
            <a:r>
              <a:rPr lang="ko-KR" altLang="en-US" sz="1800" dirty="0"/>
              <a:t> 통해 침대에 자고 있는지 판단하여 알람을 계속 울리도록 설정하고 조도 </a:t>
            </a:r>
            <a:r>
              <a:rPr lang="ko-KR" altLang="en-US" sz="1800" dirty="0" err="1"/>
              <a:t>센서등을</a:t>
            </a:r>
            <a:r>
              <a:rPr lang="ko-KR" altLang="en-US" sz="1800" dirty="0"/>
              <a:t> 통해 불을 켜야 알람이 꺼지도록 여러 조건을 설정</a:t>
            </a:r>
            <a:endParaRPr lang="en-US" altLang="ko-KR" sz="1800" dirty="0"/>
          </a:p>
          <a:p>
            <a:pPr rtl="0"/>
            <a:endParaRPr lang="en-US" altLang="ko-KR" sz="180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0706" y="1622542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 dirty="0"/>
              <a:t>RIP</a:t>
            </a:r>
            <a:r>
              <a:rPr lang="ko-KR" altLang="en-US" dirty="0"/>
              <a:t>센서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9643" y="1994178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침대에서  일어나거나 방에 들어왔을 때 </a:t>
            </a:r>
            <a:r>
              <a:rPr lang="en-US" altLang="ko-KR" dirty="0"/>
              <a:t>RIP</a:t>
            </a:r>
            <a:r>
              <a:rPr lang="ko-KR" altLang="en-US" dirty="0"/>
              <a:t>센서를 통해 카메라가 침대 사진을 찍게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9680" y="654915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dirty="0"/>
              <a:t>OLED </a:t>
            </a:r>
            <a:r>
              <a:rPr lang="ko-KR" altLang="en-US" dirty="0"/>
              <a:t>및 버튼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9678" y="3129648"/>
            <a:ext cx="5431971" cy="557950"/>
          </a:xfrm>
        </p:spPr>
        <p:txBody>
          <a:bodyPr rtlCol="0"/>
          <a:lstStyle/>
          <a:p>
            <a:pPr rtl="0"/>
            <a:r>
              <a:rPr lang="en-US" altLang="ko-KR" dirty="0" err="1"/>
              <a:t>OpenCv</a:t>
            </a:r>
            <a:r>
              <a:rPr lang="ko-KR" altLang="en-US" dirty="0"/>
              <a:t>를 이용하여 침대에서 자는 사람을 찍으면 알람이 계속 울림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6077" y="392761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dirty="0"/>
              <a:t>조도센서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9678" y="4348610"/>
            <a:ext cx="5431971" cy="557950"/>
          </a:xfrm>
        </p:spPr>
        <p:txBody>
          <a:bodyPr rtlCol="0"/>
          <a:lstStyle/>
          <a:p>
            <a:pPr rtl="0"/>
            <a:r>
              <a:rPr lang="ko-KR" altLang="en-US" dirty="0"/>
              <a:t>알람을 끄려면 방의 불을 </a:t>
            </a:r>
            <a:r>
              <a:rPr lang="ko-KR" altLang="en-US" dirty="0" err="1"/>
              <a:t>켜야함</a:t>
            </a:r>
            <a:endParaRPr lang="en-US" altLang="ko-KR" dirty="0"/>
          </a:p>
          <a:p>
            <a:pPr rtl="0"/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9679" y="5051238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dirty="0" err="1"/>
              <a:t>부저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79" y="5559970"/>
            <a:ext cx="5431971" cy="557950"/>
          </a:xfrm>
        </p:spPr>
        <p:txBody>
          <a:bodyPr rtlCol="0"/>
          <a:lstStyle/>
          <a:p>
            <a:pPr rtl="0"/>
            <a:r>
              <a:rPr lang="ko-KR" altLang="en-US" dirty="0"/>
              <a:t>기분 나쁘지 않은 </a:t>
            </a:r>
            <a:r>
              <a:rPr lang="ko-KR" altLang="en-US" dirty="0" err="1"/>
              <a:t>알람소리</a:t>
            </a:r>
            <a:r>
              <a:rPr lang="ko-KR" altLang="en-US" dirty="0"/>
              <a:t> 설정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820B71-6EB0-0BEF-6DAC-2EE915F1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92632" y="1262916"/>
            <a:ext cx="3857506" cy="28931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DF2FBB-E9C0-EB72-9B4E-171B3C928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88055" y="1259186"/>
            <a:ext cx="3827668" cy="2870751"/>
          </a:xfrm>
          <a:prstGeom prst="rect">
            <a:avLst/>
          </a:prstGeom>
        </p:spPr>
      </p:pic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E5332451-1378-DF59-2C19-10E2F09E8A0F}"/>
              </a:ext>
            </a:extLst>
          </p:cNvPr>
          <p:cNvSpPr txBox="1">
            <a:spLocks/>
          </p:cNvSpPr>
          <p:nvPr/>
        </p:nvSpPr>
        <p:spPr>
          <a:xfrm>
            <a:off x="5919678" y="2811548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OpenCv</a:t>
            </a:r>
            <a:r>
              <a:rPr lang="ko-KR" altLang="en-US"/>
              <a:t>를 이용한 카메라</a:t>
            </a: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ED217A7B-DCAC-2907-7183-D9CC7C02C48E}"/>
              </a:ext>
            </a:extLst>
          </p:cNvPr>
          <p:cNvSpPr txBox="1">
            <a:spLocks/>
          </p:cNvSpPr>
          <p:nvPr/>
        </p:nvSpPr>
        <p:spPr>
          <a:xfrm>
            <a:off x="5963287" y="982605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알람 시간 설정 및 확인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 dirty="0"/>
              <a:t>알고리즘 및 코드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-KR" altLang="en-US" noProof="1"/>
              <a:t>요약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noProof="1"/>
              <a:t>연구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16C2C8-090C-21ED-3D6B-2C1CA1777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32" y="14640"/>
            <a:ext cx="7718322" cy="6855589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A652F241-193D-B68D-C4A4-BAB5581D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2FE87E9-13C5-B4E3-86BA-6EE2E699FC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D52F126-C1BA-4B29-1623-B3E2675D225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5EA01F4-650E-CD90-2C36-4BA830718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1D4BF349-9FAE-29EC-A158-1377F79DA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4781036"/>
          </a:xfrm>
        </p:spPr>
        <p:txBody>
          <a:bodyPr rtlCol="0"/>
          <a:lstStyle/>
          <a:p>
            <a:pPr rtl="0"/>
            <a:r>
              <a:rPr lang="ko-KR" altLang="en-US" dirty="0"/>
              <a:t>코드 설명</a:t>
            </a:r>
            <a:r>
              <a:rPr lang="en-US" altLang="ko-KR" dirty="0"/>
              <a:t>(</a:t>
            </a:r>
            <a:r>
              <a:rPr lang="ko-KR" altLang="en-US" dirty="0"/>
              <a:t>동영상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7D3B82F3-C7F0-36F2-DF40-4B6F14AEF4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E8A2E8C1-8AB1-E9AF-A310-1ECF4C97292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310" y="2320414"/>
            <a:ext cx="7749294" cy="2890585"/>
          </a:xfrm>
        </p:spPr>
        <p:txBody>
          <a:bodyPr rtlCol="0"/>
          <a:lstStyle/>
          <a:p>
            <a:pPr rtl="0"/>
            <a:r>
              <a:rPr lang="ko-KR" altLang="en-US" dirty="0"/>
              <a:t>동작영상</a:t>
            </a:r>
          </a:p>
        </p:txBody>
      </p:sp>
    </p:spTree>
    <p:extLst>
      <p:ext uri="{BB962C8B-B14F-4D97-AF65-F5344CB8AC3E}">
        <p14:creationId xmlns:p14="http://schemas.microsoft.com/office/powerpoint/2010/main" val="169135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605B5D-1B3E-4018-65A8-C39355B5F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151182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9_TF56180624_Win32" id="{6015578C-7D5D-4D9F-B4C9-62F8FE79A225}" vid="{1D77FD14-6D0D-4F01-A4B4-6681689BE31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영업을 위한 간단한 미니멀리스트 제안 발표</Template>
  <TotalTime>91</TotalTime>
  <Words>192</Words>
  <Application>Microsoft Office PowerPoint</Application>
  <PresentationFormat>와이드스크린</PresentationFormat>
  <Paragraphs>62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모노라인</vt:lpstr>
      <vt:lpstr>202013833</vt:lpstr>
      <vt:lpstr>PowerPoint 프레젠테이션</vt:lpstr>
      <vt:lpstr>까다로운  알람시계</vt:lpstr>
      <vt:lpstr>제품 개요</vt:lpstr>
      <vt:lpstr>알고리즘 및 코드</vt:lpstr>
      <vt:lpstr>PowerPoint 프레젠테이션</vt:lpstr>
      <vt:lpstr>코드 설명(동영상)</vt:lpstr>
      <vt:lpstr>동작영상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유승현</dc:creator>
  <cp:lastModifiedBy>유승현</cp:lastModifiedBy>
  <cp:revision>1</cp:revision>
  <dcterms:created xsi:type="dcterms:W3CDTF">2024-06-15T06:37:11Z</dcterms:created>
  <dcterms:modified xsi:type="dcterms:W3CDTF">2024-06-15T08:34:45Z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